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22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00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05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95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69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14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1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22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37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74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0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DD359-106E-475F-8957-EE58F1F3B0D5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52EB2-B525-4809-8E75-65AA2AC550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6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027176" cy="37560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인트로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3" y="801052"/>
            <a:ext cx="3750901" cy="2173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761" y="883348"/>
            <a:ext cx="67627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027176" cy="37560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로그인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4" y="459007"/>
            <a:ext cx="11769696" cy="61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027176" cy="37560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메인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5" y="375602"/>
            <a:ext cx="11924912" cy="64322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36158" y="-4174219"/>
            <a:ext cx="1851278" cy="147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844673" y="-4116101"/>
            <a:ext cx="1851278" cy="147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965" y="-4565435"/>
            <a:ext cx="2158937" cy="16276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62" y="1418000"/>
            <a:ext cx="8651631" cy="50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027176" cy="375602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 err="1" smtClean="0"/>
              <a:t>게임페이지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488" cy="6858000"/>
          </a:xfrm>
          <a:prstGeom prst="rect">
            <a:avLst/>
          </a:prstGeom>
        </p:spPr>
      </p:pic>
      <p:pic>
        <p:nvPicPr>
          <p:cNvPr id="1028" name="Picture 4" descr="일러스트] 카카오프렌즈 캐릭터 '라이언' 손그림 캐릭터 따라 그리기(1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84" y="1594936"/>
            <a:ext cx="5090248" cy="359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955280" y="5307171"/>
            <a:ext cx="4258208" cy="1127760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387590" y="5307171"/>
            <a:ext cx="1135380" cy="1124109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7498080" y="5416748"/>
            <a:ext cx="914400" cy="90495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힙합 댄스 스트리트 댄스 실루엣, 노드 테두리, 동물, 심벌 마크, 무료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750" b="84603" l="25025" r="644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92" t="53269" r="30574" b="11915"/>
          <a:stretch/>
        </p:blipFill>
        <p:spPr bwMode="auto">
          <a:xfrm flipH="1">
            <a:off x="7571841" y="5610913"/>
            <a:ext cx="766877" cy="61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힙합 댄스 스트리트 댄스 실루엣, 노드 테두리, 동물, 심벌 마크, 무료 ...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608" b="53652" l="16673" r="333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83" t="31103" r="64514" b="43843"/>
          <a:stretch/>
        </p:blipFill>
        <p:spPr bwMode="auto">
          <a:xfrm>
            <a:off x="11277677" y="5511340"/>
            <a:ext cx="583919" cy="79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8906408" y="5416747"/>
            <a:ext cx="914400" cy="90495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1038636" y="5416747"/>
            <a:ext cx="914400" cy="904955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6" descr="힙합 댄스 스트리트 댄스 실루엣, 노드 테두리, 동물, 심벌 마크, 무료 ...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604" b="84716" l="2391" r="215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340" r="76093" b="11020"/>
          <a:stretch/>
        </p:blipFill>
        <p:spPr bwMode="auto">
          <a:xfrm>
            <a:off x="9200044" y="5449842"/>
            <a:ext cx="430264" cy="8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und neon light trail special effect Royalty Free Vect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81" y="4404360"/>
            <a:ext cx="3158979" cy="320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>
            <a:endCxn id="22" idx="2"/>
          </p:cNvCxnSpPr>
          <p:nvPr/>
        </p:nvCxnSpPr>
        <p:spPr>
          <a:xfrm flipH="1">
            <a:off x="7040435" y="701040"/>
            <a:ext cx="1904527" cy="4280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28" idx="6"/>
          </p:cNvCxnSpPr>
          <p:nvPr/>
        </p:nvCxnSpPr>
        <p:spPr>
          <a:xfrm>
            <a:off x="10210800" y="701040"/>
            <a:ext cx="2227967" cy="432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200044" y="701040"/>
            <a:ext cx="696825" cy="127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9393571" y="697696"/>
            <a:ext cx="701040" cy="1264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7040435" y="4608291"/>
            <a:ext cx="3810445" cy="7456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628322" y="4653951"/>
            <a:ext cx="3810445" cy="7456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4339" y="495388"/>
            <a:ext cx="3800327" cy="114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027176" cy="375602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 err="1" smtClean="0"/>
              <a:t>결과페이지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92" y="375602"/>
            <a:ext cx="10961447" cy="62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027176" cy="375602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 err="1" smtClean="0"/>
              <a:t>캐릭터변경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801"/>
            <a:ext cx="12100560" cy="65986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8" y="1079113"/>
            <a:ext cx="3751898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027176" cy="375602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dirty="0" err="1" smtClean="0"/>
              <a:t>랭킹페이지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328612"/>
            <a:ext cx="63436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</Words>
  <Application>Microsoft Office PowerPoint</Application>
  <PresentationFormat>와이드스크린</PresentationFormat>
  <Paragraphs>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8</cp:revision>
  <dcterms:created xsi:type="dcterms:W3CDTF">2020-05-14T05:39:52Z</dcterms:created>
  <dcterms:modified xsi:type="dcterms:W3CDTF">2020-05-18T04:30:07Z</dcterms:modified>
</cp:coreProperties>
</file>